
<file path=[Content_Types].xml><?xml version="1.0" encoding="utf-8"?>
<Types xmlns="http://schemas.openxmlformats.org/package/2006/content-types">
  <Default Extension="emf" ContentType="image/x-em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6" r:id="rId4"/>
    <p:sldMasterId id="2147483705" r:id="rId5"/>
    <p:sldMasterId id="2147483724" r:id="rId6"/>
  </p:sldMasterIdLst>
  <p:notesMasterIdLst>
    <p:notesMasterId r:id="rId8"/>
  </p:notesMasterIdLst>
  <p:sldIdLst>
    <p:sldId id="257" r:id="rId7"/>
    <p:sldId id="313" r:id="rId9"/>
    <p:sldId id="315" r:id="rId10"/>
    <p:sldId id="389" r:id="rId11"/>
    <p:sldId id="386" r:id="rId12"/>
    <p:sldId id="387" r:id="rId13"/>
    <p:sldId id="385" r:id="rId14"/>
    <p:sldId id="380" r:id="rId15"/>
    <p:sldId id="404" r:id="rId16"/>
    <p:sldId id="382" r:id="rId17"/>
    <p:sldId id="399" r:id="rId18"/>
    <p:sldId id="400" r:id="rId19"/>
    <p:sldId id="398" r:id="rId20"/>
    <p:sldId id="383" r:id="rId21"/>
    <p:sldId id="405" r:id="rId22"/>
    <p:sldId id="259" r:id="rId23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2" d="100"/>
          <a:sy n="122" d="100"/>
        </p:scale>
        <p:origin x="-1314" y="60"/>
      </p:cViewPr>
      <p:guideLst>
        <p:guide orient="horz" pos="2160"/>
        <p:guide pos="29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758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1.emf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../media/image1.emf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1.emf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1.emf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image" Target="../media/image1.emf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1.emf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1.emf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image" Target="../media/image1.emf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1.emf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1.emf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1.emf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1.emf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image" Target="../media/image1.emf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image" Target="../media/image3.jpe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image" Target="../media/image1.emf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image" Target="../media/image1.emf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.emf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1.emf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image" Target="../media/image1.emf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image" Target="../media/image1.emf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image" Target="../media/image1.emf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1.emf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image" Target="../media/image1.emf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image" Target="../media/image1.emf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image" Target="../media/image1.emf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emf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image" Target="../media/image1.emf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image" Target="../media/image1.emf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image" Target="../media/image1.emf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image" Target="../media/image3.jpeg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image" Target="../media/image1.emf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image" Target="../media/image1.emf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image" Target="../media/image1.emf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image" Target="../media/image1.emf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image" Target="../media/image1.emf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image" Target="../media/image1.emf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1.emf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image" Target="../media/image1.emf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image" Target="../media/image1.emf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image" Target="../media/image1.emf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image" Target="../media/image1.emf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image" Target="../media/image1.emf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image" Target="../media/image1.emf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406.xml"/><Relationship Id="rId7" Type="http://schemas.openxmlformats.org/officeDocument/2006/relationships/tags" Target="../tags/tag405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image" Target="../media/image1.emf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image" Target="../media/image1.emf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3.jpe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image" Target="../media/image3.jpeg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image" Target="../media/image1.emf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image" Target="../media/image1.emf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image" Target="../media/image1.emf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58.xml"/><Relationship Id="rId8" Type="http://schemas.openxmlformats.org/officeDocument/2006/relationships/tags" Target="../tags/tag457.xml"/><Relationship Id="rId7" Type="http://schemas.openxmlformats.org/officeDocument/2006/relationships/tags" Target="../tags/tag456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image" Target="../media/image1.emf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0" Type="http://schemas.openxmlformats.org/officeDocument/2006/relationships/tags" Target="../tags/tag459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466.xml"/><Relationship Id="rId8" Type="http://schemas.openxmlformats.org/officeDocument/2006/relationships/tags" Target="../tags/tag465.xml"/><Relationship Id="rId7" Type="http://schemas.openxmlformats.org/officeDocument/2006/relationships/tags" Target="../tags/tag464.xml"/><Relationship Id="rId6" Type="http://schemas.openxmlformats.org/officeDocument/2006/relationships/image" Target="../media/image1.emf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image" Target="../media/image1.emf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0" Type="http://schemas.openxmlformats.org/officeDocument/2006/relationships/tags" Target="../tags/tag474.xml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480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image" Target="../media/image1.emf"/><Relationship Id="rId4" Type="http://schemas.openxmlformats.org/officeDocument/2006/relationships/tags" Target="../tags/tag483.xml"/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image" Target="../media/image1.emf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image" Target="../media/image1.emf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505.xml"/><Relationship Id="rId8" Type="http://schemas.openxmlformats.org/officeDocument/2006/relationships/tags" Target="../tags/tag504.xml"/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image" Target="../media/image1.emf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0" Type="http://schemas.openxmlformats.org/officeDocument/2006/relationships/tags" Target="../tags/tag506.xml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tags" Target="../tags/tag517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image" Target="../media/image1.emf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2" Type="http://schemas.openxmlformats.org/officeDocument/2006/relationships/tags" Target="../tags/tag522.xml"/><Relationship Id="rId11" Type="http://schemas.openxmlformats.org/officeDocument/2006/relationships/tags" Target="../tags/tag521.xml"/><Relationship Id="rId10" Type="http://schemas.openxmlformats.org/officeDocument/2006/relationships/tags" Target="../tags/tag520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7" Type="http://schemas.openxmlformats.org/officeDocument/2006/relationships/tags" Target="../tags/tag527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image" Target="../media/image1.emf"/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34.xml"/><Relationship Id="rId7" Type="http://schemas.openxmlformats.org/officeDocument/2006/relationships/tags" Target="../tags/tag533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2" Type="http://schemas.openxmlformats.org/officeDocument/2006/relationships/tags" Target="../tags/tag537.xml"/><Relationship Id="rId11" Type="http://schemas.openxmlformats.org/officeDocument/2006/relationships/tags" Target="../tags/tag536.xml"/><Relationship Id="rId10" Type="http://schemas.openxmlformats.org/officeDocument/2006/relationships/tags" Target="../tags/tag535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544.xml"/><Relationship Id="rId8" Type="http://schemas.openxmlformats.org/officeDocument/2006/relationships/tags" Target="../tags/tag543.xml"/><Relationship Id="rId7" Type="http://schemas.openxmlformats.org/officeDocument/2006/relationships/tags" Target="../tags/tag542.xml"/><Relationship Id="rId6" Type="http://schemas.openxmlformats.org/officeDocument/2006/relationships/image" Target="../media/image1.emf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551.xml"/><Relationship Id="rId8" Type="http://schemas.openxmlformats.org/officeDocument/2006/relationships/tags" Target="../tags/tag550.xml"/><Relationship Id="rId7" Type="http://schemas.openxmlformats.org/officeDocument/2006/relationships/tags" Target="../tags/tag549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image" Target="../media/image1.emf"/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7" Type="http://schemas.openxmlformats.org/officeDocument/2006/relationships/tags" Target="../tags/tag556.xml"/><Relationship Id="rId6" Type="http://schemas.openxmlformats.org/officeDocument/2006/relationships/tags" Target="../tags/tag555.xml"/><Relationship Id="rId5" Type="http://schemas.openxmlformats.org/officeDocument/2006/relationships/image" Target="../media/image3.jpeg"/><Relationship Id="rId4" Type="http://schemas.openxmlformats.org/officeDocument/2006/relationships/tags" Target="../tags/tag554.xml"/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tags" Target="../tags/tag560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emf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image" Target="../media/image1.emf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image" Target="../media/image1.emf"/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7" Type="http://schemas.openxmlformats.org/officeDocument/2006/relationships/tags" Target="../tags/tag579.xml"/><Relationship Id="rId6" Type="http://schemas.openxmlformats.org/officeDocument/2006/relationships/tags" Target="../tags/tag578.xml"/><Relationship Id="rId5" Type="http://schemas.openxmlformats.org/officeDocument/2006/relationships/tags" Target="../tags/tag577.xml"/><Relationship Id="rId4" Type="http://schemas.openxmlformats.org/officeDocument/2006/relationships/image" Target="../media/image1.emf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586.xml"/><Relationship Id="rId8" Type="http://schemas.openxmlformats.org/officeDocument/2006/relationships/tags" Target="../tags/tag585.xml"/><Relationship Id="rId7" Type="http://schemas.openxmlformats.org/officeDocument/2006/relationships/tags" Target="../tags/tag584.xml"/><Relationship Id="rId6" Type="http://schemas.openxmlformats.org/officeDocument/2006/relationships/tags" Target="../tags/tag583.xml"/><Relationship Id="rId5" Type="http://schemas.openxmlformats.org/officeDocument/2006/relationships/tags" Target="../tags/tag582.xml"/><Relationship Id="rId4" Type="http://schemas.openxmlformats.org/officeDocument/2006/relationships/image" Target="../media/image1.emf"/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0" Type="http://schemas.openxmlformats.org/officeDocument/2006/relationships/tags" Target="../tags/tag587.xml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image" Target="../media/image1.emf"/><Relationship Id="rId5" Type="http://schemas.openxmlformats.org/officeDocument/2006/relationships/tags" Target="../tags/tag591.xml"/><Relationship Id="rId4" Type="http://schemas.openxmlformats.org/officeDocument/2006/relationships/tags" Target="../tags/tag590.xml"/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tags" Target="../tags/tag601.xml"/><Relationship Id="rId8" Type="http://schemas.openxmlformats.org/officeDocument/2006/relationships/tags" Target="../tags/tag600.xml"/><Relationship Id="rId7" Type="http://schemas.openxmlformats.org/officeDocument/2006/relationships/tags" Target="../tags/tag599.xml"/><Relationship Id="rId6" Type="http://schemas.openxmlformats.org/officeDocument/2006/relationships/tags" Target="../tags/tag598.xml"/><Relationship Id="rId5" Type="http://schemas.openxmlformats.org/officeDocument/2006/relationships/image" Target="../media/image1.emf"/><Relationship Id="rId4" Type="http://schemas.openxmlformats.org/officeDocument/2006/relationships/tags" Target="../tags/tag597.xml"/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0" Type="http://schemas.openxmlformats.org/officeDocument/2006/relationships/tags" Target="../tags/tag602.xml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7" Type="http://schemas.openxmlformats.org/officeDocument/2006/relationships/tags" Target="../tags/tag608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4" Type="http://schemas.openxmlformats.org/officeDocument/2006/relationships/tags" Target="../tags/tag605.xml"/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7" Type="http://schemas.openxmlformats.org/officeDocument/2006/relationships/tags" Target="../tags/tag613.xml"/><Relationship Id="rId6" Type="http://schemas.openxmlformats.org/officeDocument/2006/relationships/tags" Target="../tags/tag612.xml"/><Relationship Id="rId5" Type="http://schemas.openxmlformats.org/officeDocument/2006/relationships/image" Target="../media/image1.emf"/><Relationship Id="rId4" Type="http://schemas.openxmlformats.org/officeDocument/2006/relationships/tags" Target="../tags/tag611.xml"/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7" Type="http://schemas.openxmlformats.org/officeDocument/2006/relationships/tags" Target="../tags/tag619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image" Target="../media/image1.emf"/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7" Type="http://schemas.openxmlformats.org/officeDocument/2006/relationships/tags" Target="../tags/tag625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image" Target="../media/image1.emf"/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1.emf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9" Type="http://schemas.openxmlformats.org/officeDocument/2006/relationships/tags" Target="../tags/tag633.xml"/><Relationship Id="rId8" Type="http://schemas.openxmlformats.org/officeDocument/2006/relationships/tags" Target="../tags/tag632.xml"/><Relationship Id="rId7" Type="http://schemas.openxmlformats.org/officeDocument/2006/relationships/tags" Target="../tags/tag631.xml"/><Relationship Id="rId6" Type="http://schemas.openxmlformats.org/officeDocument/2006/relationships/tags" Target="../tags/tag630.xml"/><Relationship Id="rId5" Type="http://schemas.openxmlformats.org/officeDocument/2006/relationships/image" Target="../media/image1.emf"/><Relationship Id="rId4" Type="http://schemas.openxmlformats.org/officeDocument/2006/relationships/tags" Target="../tags/tag629.xml"/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0" Type="http://schemas.openxmlformats.org/officeDocument/2006/relationships/tags" Target="../tags/tag634.xml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34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365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91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3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5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946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2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48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509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2253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4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7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5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9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6628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6631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6633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7652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5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0724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27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48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1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277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3797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3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5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7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789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7894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91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941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4096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6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9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196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199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8201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9220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23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4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247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3492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3495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3497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4516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19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5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41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7588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7591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2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5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963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0661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066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687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09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11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373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475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4758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57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6805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782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0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3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2292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295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16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19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4" Type="http://schemas.openxmlformats.org/officeDocument/2006/relationships/tags" Target="../tags/tag384.xml"/><Relationship Id="rId23" Type="http://schemas.openxmlformats.org/officeDocument/2006/relationships/tags" Target="../tags/tag383.xml"/><Relationship Id="rId22" Type="http://schemas.openxmlformats.org/officeDocument/2006/relationships/tags" Target="../tags/tag382.xml"/><Relationship Id="rId21" Type="http://schemas.openxmlformats.org/officeDocument/2006/relationships/tags" Target="../tags/tag381.xml"/><Relationship Id="rId20" Type="http://schemas.openxmlformats.org/officeDocument/2006/relationships/tags" Target="../tags/tag380.xml"/><Relationship Id="rId2" Type="http://schemas.openxmlformats.org/officeDocument/2006/relationships/slideLayout" Target="../slideLayouts/slideLayout38.xml"/><Relationship Id="rId19" Type="http://schemas.openxmlformats.org/officeDocument/2006/relationships/tags" Target="../tags/tag379.xml"/><Relationship Id="rId1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5" Type="http://schemas.openxmlformats.org/officeDocument/2006/relationships/theme" Target="../theme/theme4.xml"/><Relationship Id="rId24" Type="http://schemas.openxmlformats.org/officeDocument/2006/relationships/tags" Target="../tags/tag512.xml"/><Relationship Id="rId23" Type="http://schemas.openxmlformats.org/officeDocument/2006/relationships/tags" Target="../tags/tag511.xml"/><Relationship Id="rId22" Type="http://schemas.openxmlformats.org/officeDocument/2006/relationships/tags" Target="../tags/tag510.xml"/><Relationship Id="rId21" Type="http://schemas.openxmlformats.org/officeDocument/2006/relationships/tags" Target="../tags/tag509.xml"/><Relationship Id="rId20" Type="http://schemas.openxmlformats.org/officeDocument/2006/relationships/tags" Target="../tags/tag508.xml"/><Relationship Id="rId2" Type="http://schemas.openxmlformats.org/officeDocument/2006/relationships/slideLayout" Target="../slideLayouts/slideLayout56.xml"/><Relationship Id="rId19" Type="http://schemas.openxmlformats.org/officeDocument/2006/relationships/tags" Target="../tags/tag507.xml"/><Relationship Id="rId18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5" Type="http://schemas.openxmlformats.org/officeDocument/2006/relationships/theme" Target="../theme/theme5.xml"/><Relationship Id="rId24" Type="http://schemas.openxmlformats.org/officeDocument/2006/relationships/tags" Target="../tags/tag640.xml"/><Relationship Id="rId23" Type="http://schemas.openxmlformats.org/officeDocument/2006/relationships/tags" Target="../tags/tag639.xml"/><Relationship Id="rId22" Type="http://schemas.openxmlformats.org/officeDocument/2006/relationships/tags" Target="../tags/tag638.xml"/><Relationship Id="rId21" Type="http://schemas.openxmlformats.org/officeDocument/2006/relationships/tags" Target="../tags/tag637.xml"/><Relationship Id="rId20" Type="http://schemas.openxmlformats.org/officeDocument/2006/relationships/tags" Target="../tags/tag636.xml"/><Relationship Id="rId2" Type="http://schemas.openxmlformats.org/officeDocument/2006/relationships/slideLayout" Target="../slideLayouts/slideLayout74.xml"/><Relationship Id="rId19" Type="http://schemas.openxmlformats.org/officeDocument/2006/relationships/tags" Target="../tags/tag635.xml"/><Relationship Id="rId18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714.xml"/><Relationship Id="rId7" Type="http://schemas.openxmlformats.org/officeDocument/2006/relationships/tags" Target="../tags/tag713.xml"/><Relationship Id="rId6" Type="http://schemas.openxmlformats.org/officeDocument/2006/relationships/tags" Target="../tags/tag712.xml"/><Relationship Id="rId5" Type="http://schemas.openxmlformats.org/officeDocument/2006/relationships/tags" Target="../tags/tag711.xml"/><Relationship Id="rId4" Type="http://schemas.openxmlformats.org/officeDocument/2006/relationships/image" Target="../media/image1.emf"/><Relationship Id="rId3" Type="http://schemas.openxmlformats.org/officeDocument/2006/relationships/tags" Target="../tags/tag710.xml"/><Relationship Id="rId2" Type="http://schemas.openxmlformats.org/officeDocument/2006/relationships/tags" Target="../tags/tag709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43.xml"/><Relationship Id="rId11" Type="http://schemas.openxmlformats.org/officeDocument/2006/relationships/tags" Target="../tags/tag715.xml"/><Relationship Id="rId10" Type="http://schemas.openxmlformats.org/officeDocument/2006/relationships/image" Target="../media/image15.png"/><Relationship Id="rId1" Type="http://schemas.openxmlformats.org/officeDocument/2006/relationships/tags" Target="../tags/tag70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722.xml"/><Relationship Id="rId7" Type="http://schemas.openxmlformats.org/officeDocument/2006/relationships/tags" Target="../tags/tag721.xml"/><Relationship Id="rId6" Type="http://schemas.openxmlformats.org/officeDocument/2006/relationships/tags" Target="../tags/tag720.xml"/><Relationship Id="rId5" Type="http://schemas.openxmlformats.org/officeDocument/2006/relationships/tags" Target="../tags/tag719.xml"/><Relationship Id="rId4" Type="http://schemas.openxmlformats.org/officeDocument/2006/relationships/image" Target="../media/image1.emf"/><Relationship Id="rId3" Type="http://schemas.openxmlformats.org/officeDocument/2006/relationships/tags" Target="../tags/tag718.xml"/><Relationship Id="rId2" Type="http://schemas.openxmlformats.org/officeDocument/2006/relationships/tags" Target="../tags/tag717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23.xml"/><Relationship Id="rId1" Type="http://schemas.openxmlformats.org/officeDocument/2006/relationships/tags" Target="../tags/tag71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730.xml"/><Relationship Id="rId7" Type="http://schemas.openxmlformats.org/officeDocument/2006/relationships/tags" Target="../tags/tag729.xml"/><Relationship Id="rId6" Type="http://schemas.openxmlformats.org/officeDocument/2006/relationships/tags" Target="../tags/tag728.xml"/><Relationship Id="rId5" Type="http://schemas.openxmlformats.org/officeDocument/2006/relationships/tags" Target="../tags/tag727.xml"/><Relationship Id="rId4" Type="http://schemas.openxmlformats.org/officeDocument/2006/relationships/image" Target="../media/image1.emf"/><Relationship Id="rId3" Type="http://schemas.openxmlformats.org/officeDocument/2006/relationships/tags" Target="../tags/tag726.xml"/><Relationship Id="rId2" Type="http://schemas.openxmlformats.org/officeDocument/2006/relationships/tags" Target="../tags/tag725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1.xml"/><Relationship Id="rId1" Type="http://schemas.openxmlformats.org/officeDocument/2006/relationships/tags" Target="../tags/tag72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738.xml"/><Relationship Id="rId7" Type="http://schemas.openxmlformats.org/officeDocument/2006/relationships/tags" Target="../tags/tag737.xml"/><Relationship Id="rId6" Type="http://schemas.openxmlformats.org/officeDocument/2006/relationships/tags" Target="../tags/tag736.xml"/><Relationship Id="rId5" Type="http://schemas.openxmlformats.org/officeDocument/2006/relationships/tags" Target="../tags/tag735.xml"/><Relationship Id="rId4" Type="http://schemas.openxmlformats.org/officeDocument/2006/relationships/image" Target="../media/image1.emf"/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9.xml"/><Relationship Id="rId1" Type="http://schemas.openxmlformats.org/officeDocument/2006/relationships/tags" Target="../tags/tag73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746.xml"/><Relationship Id="rId7" Type="http://schemas.openxmlformats.org/officeDocument/2006/relationships/tags" Target="../tags/tag745.xml"/><Relationship Id="rId6" Type="http://schemas.openxmlformats.org/officeDocument/2006/relationships/tags" Target="../tags/tag744.xml"/><Relationship Id="rId5" Type="http://schemas.openxmlformats.org/officeDocument/2006/relationships/tags" Target="../tags/tag743.xml"/><Relationship Id="rId4" Type="http://schemas.openxmlformats.org/officeDocument/2006/relationships/image" Target="../media/image1.emf"/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1" Type="http://schemas.openxmlformats.org/officeDocument/2006/relationships/slideLayout" Target="../slideLayouts/slideLayout43.xml"/><Relationship Id="rId10" Type="http://schemas.openxmlformats.org/officeDocument/2006/relationships/tags" Target="../tags/tag747.xml"/><Relationship Id="rId1" Type="http://schemas.openxmlformats.org/officeDocument/2006/relationships/tags" Target="../tags/tag74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754.xml"/><Relationship Id="rId7" Type="http://schemas.openxmlformats.org/officeDocument/2006/relationships/tags" Target="../tags/tag753.xml"/><Relationship Id="rId6" Type="http://schemas.openxmlformats.org/officeDocument/2006/relationships/tags" Target="../tags/tag752.xml"/><Relationship Id="rId5" Type="http://schemas.openxmlformats.org/officeDocument/2006/relationships/tags" Target="../tags/tag751.xml"/><Relationship Id="rId4" Type="http://schemas.openxmlformats.org/officeDocument/2006/relationships/image" Target="../media/image1.emf"/><Relationship Id="rId3" Type="http://schemas.openxmlformats.org/officeDocument/2006/relationships/tags" Target="../tags/tag750.xml"/><Relationship Id="rId2" Type="http://schemas.openxmlformats.org/officeDocument/2006/relationships/tags" Target="../tags/tag749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755.xml"/><Relationship Id="rId10" Type="http://schemas.openxmlformats.org/officeDocument/2006/relationships/image" Target="../media/image20.png"/><Relationship Id="rId1" Type="http://schemas.openxmlformats.org/officeDocument/2006/relationships/tags" Target="../tags/tag74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757.xml"/><Relationship Id="rId1" Type="http://schemas.openxmlformats.org/officeDocument/2006/relationships/tags" Target="../tags/tag75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50.xml"/><Relationship Id="rId7" Type="http://schemas.openxmlformats.org/officeDocument/2006/relationships/tags" Target="../tags/tag649.xml"/><Relationship Id="rId6" Type="http://schemas.openxmlformats.org/officeDocument/2006/relationships/tags" Target="../tags/tag648.xml"/><Relationship Id="rId5" Type="http://schemas.openxmlformats.org/officeDocument/2006/relationships/tags" Target="../tags/tag647.xml"/><Relationship Id="rId4" Type="http://schemas.openxmlformats.org/officeDocument/2006/relationships/image" Target="../media/image1.emf"/><Relationship Id="rId3" Type="http://schemas.openxmlformats.org/officeDocument/2006/relationships/tags" Target="../tags/tag646.xml"/><Relationship Id="rId2" Type="http://schemas.openxmlformats.org/officeDocument/2006/relationships/tags" Target="../tags/tag645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51.xml"/><Relationship Id="rId1" Type="http://schemas.openxmlformats.org/officeDocument/2006/relationships/tags" Target="../tags/tag64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59.xml"/><Relationship Id="rId8" Type="http://schemas.openxmlformats.org/officeDocument/2006/relationships/tags" Target="../tags/tag658.xml"/><Relationship Id="rId7" Type="http://schemas.openxmlformats.org/officeDocument/2006/relationships/tags" Target="../tags/tag657.xml"/><Relationship Id="rId6" Type="http://schemas.openxmlformats.org/officeDocument/2006/relationships/tags" Target="../tags/tag656.xml"/><Relationship Id="rId5" Type="http://schemas.openxmlformats.org/officeDocument/2006/relationships/tags" Target="../tags/tag655.xml"/><Relationship Id="rId4" Type="http://schemas.openxmlformats.org/officeDocument/2006/relationships/image" Target="../media/image1.emf"/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5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66.xml"/><Relationship Id="rId7" Type="http://schemas.openxmlformats.org/officeDocument/2006/relationships/tags" Target="../tags/tag665.xml"/><Relationship Id="rId6" Type="http://schemas.openxmlformats.org/officeDocument/2006/relationships/tags" Target="../tags/tag664.xml"/><Relationship Id="rId5" Type="http://schemas.openxmlformats.org/officeDocument/2006/relationships/tags" Target="../tags/tag663.xml"/><Relationship Id="rId4" Type="http://schemas.openxmlformats.org/officeDocument/2006/relationships/image" Target="../media/image1.emf"/><Relationship Id="rId3" Type="http://schemas.openxmlformats.org/officeDocument/2006/relationships/tags" Target="../tags/tag662.xml"/><Relationship Id="rId2" Type="http://schemas.openxmlformats.org/officeDocument/2006/relationships/tags" Target="../tags/tag661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67.xml"/><Relationship Id="rId1" Type="http://schemas.openxmlformats.org/officeDocument/2006/relationships/tags" Target="../tags/tag66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74.xml"/><Relationship Id="rId7" Type="http://schemas.openxmlformats.org/officeDocument/2006/relationships/tags" Target="../tags/tag673.xml"/><Relationship Id="rId6" Type="http://schemas.openxmlformats.org/officeDocument/2006/relationships/tags" Target="../tags/tag672.xml"/><Relationship Id="rId5" Type="http://schemas.openxmlformats.org/officeDocument/2006/relationships/tags" Target="../tags/tag671.xml"/><Relationship Id="rId4" Type="http://schemas.openxmlformats.org/officeDocument/2006/relationships/image" Target="../media/image1.emf"/><Relationship Id="rId3" Type="http://schemas.openxmlformats.org/officeDocument/2006/relationships/tags" Target="../tags/tag670.xml"/><Relationship Id="rId2" Type="http://schemas.openxmlformats.org/officeDocument/2006/relationships/tags" Target="../tags/tag669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75.xml"/><Relationship Id="rId10" Type="http://schemas.openxmlformats.org/officeDocument/2006/relationships/image" Target="../media/image7.png"/><Relationship Id="rId1" Type="http://schemas.openxmlformats.org/officeDocument/2006/relationships/tags" Target="../tags/tag66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82.xml"/><Relationship Id="rId7" Type="http://schemas.openxmlformats.org/officeDocument/2006/relationships/tags" Target="../tags/tag681.xml"/><Relationship Id="rId6" Type="http://schemas.openxmlformats.org/officeDocument/2006/relationships/tags" Target="../tags/tag680.xml"/><Relationship Id="rId5" Type="http://schemas.openxmlformats.org/officeDocument/2006/relationships/tags" Target="../tags/tag679.xml"/><Relationship Id="rId4" Type="http://schemas.openxmlformats.org/officeDocument/2006/relationships/image" Target="../media/image1.emf"/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83.xml"/><Relationship Id="rId10" Type="http://schemas.openxmlformats.org/officeDocument/2006/relationships/image" Target="../media/image8.png"/><Relationship Id="rId1" Type="http://schemas.openxmlformats.org/officeDocument/2006/relationships/tags" Target="../tags/tag67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690.xml"/><Relationship Id="rId7" Type="http://schemas.openxmlformats.org/officeDocument/2006/relationships/tags" Target="../tags/tag689.xml"/><Relationship Id="rId6" Type="http://schemas.openxmlformats.org/officeDocument/2006/relationships/tags" Target="../tags/tag688.xml"/><Relationship Id="rId5" Type="http://schemas.openxmlformats.org/officeDocument/2006/relationships/tags" Target="../tags/tag687.xml"/><Relationship Id="rId4" Type="http://schemas.openxmlformats.org/officeDocument/2006/relationships/image" Target="../media/image1.emf"/><Relationship Id="rId3" Type="http://schemas.openxmlformats.org/officeDocument/2006/relationships/tags" Target="../tags/tag686.xml"/><Relationship Id="rId2" Type="http://schemas.openxmlformats.org/officeDocument/2006/relationships/tags" Target="../tags/tag685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91.xml"/><Relationship Id="rId1" Type="http://schemas.openxmlformats.org/officeDocument/2006/relationships/tags" Target="../tags/tag68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98.xml"/><Relationship Id="rId7" Type="http://schemas.openxmlformats.org/officeDocument/2006/relationships/tags" Target="../tags/tag697.xml"/><Relationship Id="rId6" Type="http://schemas.openxmlformats.org/officeDocument/2006/relationships/tags" Target="../tags/tag696.xml"/><Relationship Id="rId5" Type="http://schemas.openxmlformats.org/officeDocument/2006/relationships/tags" Target="../tags/tag695.xml"/><Relationship Id="rId4" Type="http://schemas.openxmlformats.org/officeDocument/2006/relationships/image" Target="../media/image1.emf"/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699.xml"/><Relationship Id="rId1" Type="http://schemas.openxmlformats.org/officeDocument/2006/relationships/tags" Target="../tags/tag6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706.xml"/><Relationship Id="rId7" Type="http://schemas.openxmlformats.org/officeDocument/2006/relationships/tags" Target="../tags/tag705.xml"/><Relationship Id="rId6" Type="http://schemas.openxmlformats.org/officeDocument/2006/relationships/tags" Target="../tags/tag704.xml"/><Relationship Id="rId5" Type="http://schemas.openxmlformats.org/officeDocument/2006/relationships/tags" Target="../tags/tag703.xml"/><Relationship Id="rId4" Type="http://schemas.openxmlformats.org/officeDocument/2006/relationships/image" Target="../media/image1.emf"/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07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tags" Target="../tags/tag7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35113" y="3057525"/>
            <a:ext cx="6073775" cy="930275"/>
          </a:xfrm>
        </p:spPr>
        <p:txBody>
          <a:bodyPr lIns="90000" tIns="46800" rIns="90000" bIns="46800" anchor="b" anchorCtr="0"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rPr>
              <a:t>江苏省人社一体化平台培训操作手册</a:t>
            </a:r>
            <a:endParaRPr kumimoji="0" lang="zh-CN" altLang="en-US" sz="5400" b="1" i="0" u="none" strike="noStrike" kern="1200" cap="none" spc="6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971925" y="4837113"/>
            <a:ext cx="6073775" cy="373063"/>
          </a:xfrm>
        </p:spPr>
        <p:txBody>
          <a:bodyPr lIns="90000" tIns="46800" rIns="90000" bIns="46800">
            <a:normAutofit fontScale="7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就业创业组</a:t>
            </a:r>
            <a:endParaRPr kumimoji="0" lang="zh-CN" altLang="en-US" sz="2400" b="0" i="0" u="none" strike="noStrike" kern="1200" cap="none" spc="2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41500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、学生下载江苏智慧人社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，进入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、点击右下角【我的】进入页面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650" y="2708910"/>
            <a:ext cx="3181985" cy="5657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7900" y="1341120"/>
            <a:ext cx="3401695" cy="604837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、学生点击【注册】进入注册页面，根据页面内容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填写内容，勾选下放已阅读，点击【注册】进行相应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7945" y="1341120"/>
            <a:ext cx="3326130" cy="591502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、学生在【我的】页面点击右上角【登录】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进入登录页面选择登录方式，输入登录账号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进行登录操作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435" y="1341120"/>
            <a:ext cx="3373120" cy="59982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48310" y="2061210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，有以下几种方法进入到个人申报页面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、页面正上面输入：求职创业补贴进行搜索，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、点击页面正下方的【服务】就业模块内容，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点击【就业补贴】可以看到求职创业补贴申报模块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2135" y="2348865"/>
            <a:ext cx="2726055" cy="484759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、学生进入求职创业补贴个人申报页面填写页面信息，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选择毕业生类型，点击下放的【上传材料】进行材料的上传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点击右下角【提交】按钮完成操作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0850" y="1844675"/>
            <a:ext cx="3168650" cy="685736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、学生申报提交之后可以在【我的】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【我的办件】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进入查询办件审核详情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查看办件流程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895" y="2997200"/>
            <a:ext cx="3041650" cy="5408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076190" y="1290955"/>
            <a:ext cx="3698875" cy="657733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标题 1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79638" y="2752725"/>
            <a:ext cx="4657725" cy="900113"/>
          </a:xfrm>
        </p:spPr>
        <p:txBody>
          <a:bodyPr lIns="90000" tIns="46800" rIns="90000" bIns="4680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800" b="1" i="0" u="none" strike="noStrike" kern="1200" cap="none" spc="200" normalizeH="0" baseline="0" noProof="1">
                <a:solidFill>
                  <a:srgbClr val="262626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微软雅黑" panose="020B0503020204020204" charset="-122"/>
              </a:rPr>
              <a:t>谢谢观看</a:t>
            </a:r>
            <a:endParaRPr kumimoji="0" lang="zh-CN" altLang="en-US" sz="7800" b="1" i="0" u="none" strike="noStrike" kern="1200" cap="none" spc="200" normalizeH="0" baseline="0" noProof="1">
              <a:solidFill>
                <a:srgbClr val="262626"/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  <a:sym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55613" y="2147888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流程图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21285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求职创业补贴申领</a:t>
            </a:r>
            <a:endParaRPr kumimoji="0" lang="zh-CN" altLang="en-US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1929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813" y="2084388"/>
            <a:ext cx="6842125" cy="34750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414780"/>
            <a:ext cx="8232775" cy="365506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、学生申领时，请确保已办理</a:t>
            </a:r>
            <a:r>
              <a:rPr kumimoji="0" lang="zh-CN" altLang="en-US" sz="18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江苏省社保卡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（二代或三代卡），如没有，请去相应网点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（详见即时制卡网点信息统计表）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进行办理，需携带身份证，并现场开通社保卡金融功能。补贴发放将直接发放到学生社保卡中。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、可申请学生类型满足一下一种即可：残疾、低保家庭、特困人员、建档立卡低收入农户家庭、建档立卡贫困家庭、获取国家助学贷款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、学生申报两种途径：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、登录网办大厅，登录地址：https://rs.jshrss.jiangsu.gov.cn/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、手机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登录，下载江苏智慧人社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endParaRPr kumimoji="0" altLang="zh-CN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申报期：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毕业学年的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9月30日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800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（补发申报期：毕业学年的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5月1日—5 月</a:t>
            </a:r>
            <a:r>
              <a:rPr kumimoji="0" altLang="zh-CN" sz="1800" b="1" i="0" strike="noStrike" spc="5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31日</a:t>
            </a:r>
            <a:r>
              <a:rPr kumimoji="0" lang="zh-CN" altLang="en-US" sz="1800" i="0" strike="noStrike" spc="5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0" lang="zh-CN" altLang="en-US" sz="1800" b="1" i="0" strike="noStrike" spc="50" baseline="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注：只有少数网点可以提供拍照服务，建议带证件照电子照片到网点办理。照片要求，像素358*441左右，大小要求在15k-100k之间。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503238" y="76454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前置背景：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100263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、学生进入网上办事服务大厅页面，点击【请登录】进入注册登录页面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977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088" y="2420938"/>
            <a:ext cx="6945312" cy="34305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70180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、学生进入登录注册页面，第一次点击左下方的【立即注册】进入到注册页面进行注册操作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5001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213" y="2100263"/>
            <a:ext cx="5391150" cy="269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5620" y="2708910"/>
            <a:ext cx="4802188" cy="2428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0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2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95605" y="148463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已经注册的学生可以选择合适的方式进行登录，包括扫码、账号密码、手机动态码三种方式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：学生登录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025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390" y="2988310"/>
            <a:ext cx="3469640" cy="1731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" y="2924810"/>
            <a:ext cx="4088765" cy="187071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6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41513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、学生登录网办大厅，选择个人办事，在搜索框中输入求职创业补贴，进行搜索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页面显示出了就业补贴，点击就业补贴，前面的红色三角，会显示子菜单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、点击【求职创业补贴个人申报】右侧的【申报】按钮进入申领页面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07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00" y="2924175"/>
            <a:ext cx="8024813" cy="36274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、学生登录网办大厅，选择个人办事，进入申报页面，填报信息，完成后点击提交，等待学校和人社审核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" y="2636520"/>
            <a:ext cx="8729980" cy="432371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96745"/>
            <a:ext cx="8232775" cy="35102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、学生了解申报审核流程，登录之后点击个人姓名，点击【个人中心】进入，点击【办理中】这个模块。可以看到自己申请的求职创业补贴个人申报的记录，点击【查看进度】可以看到详细的步骤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4978" y="9810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：查看求职创业补贴个人申报进程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0340" y="2564765"/>
            <a:ext cx="6003925" cy="298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075" y="3753485"/>
            <a:ext cx="609409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3710" y="4364990"/>
            <a:ext cx="5059680" cy="243903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6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3_1*b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单击此处添加副标题"/>
</p:tagLst>
</file>

<file path=ppt/tags/tag643.xml><?xml version="1.0" encoding="utf-8"?>
<p:tagLst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  <p:tag name="KSO_WM_SPECIAL_SOURCE" val="bdnull"/>
</p:tagLst>
</file>

<file path=ppt/tags/tag6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4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5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5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5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5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5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THAKNS"/>
</p:tagLst>
</file>

<file path=ppt/tags/tag757.xml><?xml version="1.0" encoding="utf-8"?>
<p:tagLst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  <p:tag name="KSO_WM_SPECIAL_SOURCE" val="bdnull"/>
</p:tagLst>
</file>

<file path=ppt/tags/tag758.xml><?xml version="1.0" encoding="utf-8"?>
<p:tagLst xmlns:p="http://schemas.openxmlformats.org/presentationml/2006/main">
  <p:tag name="KSO_DOCER_TEMPLATE_OPEN_ONCE_MARK" val="1"/>
  <p:tag name="COMMONDATA" val="eyJoZGlkIjoiOWY1M2EwZjkzMTMxNWUwY2Q4ZTU5NzNiMTM2ODEzOTEifQ==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Application>WPS 演示</Application>
  <PresentationFormat>全屏显示(4:3)</PresentationFormat>
  <Paragraphs>86</Paragraphs>
  <Slides>16</Slides>
  <Notes>6</Notes>
  <HiddenSlides>2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Segoe UI</vt:lpstr>
      <vt:lpstr>Arial Unicode MS</vt:lpstr>
      <vt:lpstr>Calibri</vt:lpstr>
      <vt:lpstr>1_Office 主题​​</vt:lpstr>
      <vt:lpstr>2_Office 主题​​</vt:lpstr>
      <vt:lpstr>3_Office 主题​​</vt:lpstr>
      <vt:lpstr>4_Office 主题​​</vt:lpstr>
      <vt:lpstr>5_Office 主题​​</vt:lpstr>
      <vt:lpstr>江苏省人社一体化平台培训操作手册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江苏省人社一体化平台培训操作手册</dc:title>
  <dc:creator>lenovo</dc:creator>
  <cp:lastModifiedBy>鹅蛋</cp:lastModifiedBy>
  <cp:revision>225</cp:revision>
  <dcterms:created xsi:type="dcterms:W3CDTF">2021-03-13T02:53:00Z</dcterms:created>
  <dcterms:modified xsi:type="dcterms:W3CDTF">2022-08-22T02:11:32Z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63E98E10D58E475AB7E97B8B3ABECDAD</vt:lpwstr>
  </property>
</Properties>
</file>